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799763" cy="1079976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2346" y="-114"/>
      </p:cViewPr>
      <p:guideLst>
        <p:guide orient="horz" pos="340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767462"/>
            <a:ext cx="9179799" cy="3759917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5672376"/>
            <a:ext cx="8099822" cy="2607442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1498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6535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574987"/>
            <a:ext cx="2328699" cy="9152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574987"/>
            <a:ext cx="6851100" cy="9152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483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81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692444"/>
            <a:ext cx="9314796" cy="449240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7227345"/>
            <a:ext cx="9314796" cy="2362447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2351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874937"/>
            <a:ext cx="4589899" cy="68523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874937"/>
            <a:ext cx="4589899" cy="68523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9253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74990"/>
            <a:ext cx="9314796" cy="208745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2647443"/>
            <a:ext cx="4568805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3944914"/>
            <a:ext cx="4568805" cy="58023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2647443"/>
            <a:ext cx="4591306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3944914"/>
            <a:ext cx="4591306" cy="58023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9058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955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3105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554968"/>
            <a:ext cx="5467380" cy="7674832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59799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554968"/>
            <a:ext cx="5467380" cy="7674832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1317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574990"/>
            <a:ext cx="9314796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874937"/>
            <a:ext cx="9314796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1A65B-E1CE-432E-9D58-C10BA8D638D0}" type="datetimeFigureOut">
              <a:rPr lang="ko-KR" altLang="en-US" smtClean="0"/>
              <a:pPr/>
              <a:t>2025-07-08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0009783"/>
            <a:ext cx="364492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9126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9998" rtl="0" eaLnBrk="1" latinLnBrk="1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10799763" cy="10799763"/>
          </a:xfrm>
          <a:prstGeom prst="rect">
            <a:avLst/>
          </a:prstGeom>
          <a:solidFill>
            <a:srgbClr val="FDFD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49970" y="6358130"/>
            <a:ext cx="8099822" cy="2607442"/>
          </a:xfrm>
        </p:spPr>
        <p:txBody>
          <a:bodyPr anchor="ctr">
            <a:normAutofit/>
          </a:bodyPr>
          <a:lstStyle/>
          <a:p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류</a:t>
            </a:r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   </a:t>
            </a:r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은</a:t>
            </a:r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   </a:t>
            </a:r>
            <a:r>
              <a:rPr lang="en-US" altLang="ko-KR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*</a:t>
            </a:r>
            <a:endParaRPr lang="ko-KR" altLang="en-US" sz="8000" dirty="0">
              <a:solidFill>
                <a:schemeClr val="tx1">
                  <a:lumMod val="85000"/>
                  <a:lumOff val="15000"/>
                </a:schemeClr>
              </a:solidFill>
              <a:latin typeface="NanumGothic" panose="020D0604000000000000" pitchFamily="50" charset="-127"/>
              <a:ea typeface="NanumGothic" panose="020D0604000000000000" pitchFamily="50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451"/>
            <a:ext cx="10799763" cy="60776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23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3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com</dc:creator>
  <cp:lastModifiedBy>서버</cp:lastModifiedBy>
  <cp:revision>29</cp:revision>
  <dcterms:created xsi:type="dcterms:W3CDTF">2024-03-14T07:13:16Z</dcterms:created>
  <dcterms:modified xsi:type="dcterms:W3CDTF">2025-07-08T03:03:45Z</dcterms:modified>
</cp:coreProperties>
</file>