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799763" cy="1079976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2346" y="-114"/>
      </p:cViewPr>
      <p:guideLst>
        <p:guide orient="horz" pos="340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767462"/>
            <a:ext cx="9179799" cy="3759917"/>
          </a:xfrm>
        </p:spPr>
        <p:txBody>
          <a:bodyPr anchor="b"/>
          <a:lstStyle>
            <a:lvl1pPr algn="ctr">
              <a:defRPr sz="708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5672376"/>
            <a:ext cx="8099822" cy="2607442"/>
          </a:xfrm>
        </p:spPr>
        <p:txBody>
          <a:bodyPr/>
          <a:lstStyle>
            <a:lvl1pPr marL="0" indent="0" algn="ctr">
              <a:buNone/>
              <a:defRPr sz="2835"/>
            </a:lvl1pPr>
            <a:lvl2pPr marL="539999" indent="0" algn="ctr">
              <a:buNone/>
              <a:defRPr sz="2362"/>
            </a:lvl2pPr>
            <a:lvl3pPr marL="1079998" indent="0" algn="ctr">
              <a:buNone/>
              <a:defRPr sz="2126"/>
            </a:lvl3pPr>
            <a:lvl4pPr marL="1619997" indent="0" algn="ctr">
              <a:buNone/>
              <a:defRPr sz="1890"/>
            </a:lvl4pPr>
            <a:lvl5pPr marL="2159996" indent="0" algn="ctr">
              <a:buNone/>
              <a:defRPr sz="1890"/>
            </a:lvl5pPr>
            <a:lvl6pPr marL="2699995" indent="0" algn="ctr">
              <a:buNone/>
              <a:defRPr sz="1890"/>
            </a:lvl6pPr>
            <a:lvl7pPr marL="3239994" indent="0" algn="ctr">
              <a:buNone/>
              <a:defRPr sz="1890"/>
            </a:lvl7pPr>
            <a:lvl8pPr marL="3779992" indent="0" algn="ctr">
              <a:buNone/>
              <a:defRPr sz="1890"/>
            </a:lvl8pPr>
            <a:lvl9pPr marL="4319991" indent="0" algn="ctr">
              <a:buNone/>
              <a:defRPr sz="189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498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65358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1" y="574987"/>
            <a:ext cx="2328699" cy="9152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4" y="574987"/>
            <a:ext cx="6851100" cy="9152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7483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81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59" y="2692444"/>
            <a:ext cx="9314796" cy="4492401"/>
          </a:xfrm>
        </p:spPr>
        <p:txBody>
          <a:bodyPr anchor="b"/>
          <a:lstStyle>
            <a:lvl1pPr>
              <a:defRPr sz="708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59" y="7227345"/>
            <a:ext cx="9314796" cy="2362447"/>
          </a:xfrm>
        </p:spPr>
        <p:txBody>
          <a:bodyPr/>
          <a:lstStyle>
            <a:lvl1pPr marL="0" indent="0">
              <a:buNone/>
              <a:defRPr sz="2835">
                <a:solidFill>
                  <a:schemeClr val="tx1"/>
                </a:solidFill>
              </a:defRPr>
            </a:lvl1pPr>
            <a:lvl2pPr marL="539999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2pPr>
            <a:lvl3pPr marL="1079998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3pPr>
            <a:lvl4pPr marL="1619997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4pPr>
            <a:lvl5pPr marL="2159996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5pPr>
            <a:lvl6pPr marL="2699995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6pPr>
            <a:lvl7pPr marL="3239994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7pPr>
            <a:lvl8pPr marL="3779992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8pPr>
            <a:lvl9pPr marL="4319991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323512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874937"/>
            <a:ext cx="4589899" cy="68523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0" y="2874937"/>
            <a:ext cx="4589899" cy="685235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9253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574990"/>
            <a:ext cx="9314796" cy="208745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2647443"/>
            <a:ext cx="4568805" cy="129747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3944914"/>
            <a:ext cx="4568805" cy="58023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1" y="2647443"/>
            <a:ext cx="4591306" cy="1297471"/>
          </a:xfrm>
        </p:spPr>
        <p:txBody>
          <a:bodyPr anchor="b"/>
          <a:lstStyle>
            <a:lvl1pPr marL="0" indent="0">
              <a:buNone/>
              <a:defRPr sz="2835" b="1"/>
            </a:lvl1pPr>
            <a:lvl2pPr marL="539999" indent="0">
              <a:buNone/>
              <a:defRPr sz="2362" b="1"/>
            </a:lvl2pPr>
            <a:lvl3pPr marL="1079998" indent="0">
              <a:buNone/>
              <a:defRPr sz="2126" b="1"/>
            </a:lvl3pPr>
            <a:lvl4pPr marL="1619997" indent="0">
              <a:buNone/>
              <a:defRPr sz="1890" b="1"/>
            </a:lvl4pPr>
            <a:lvl5pPr marL="2159996" indent="0">
              <a:buNone/>
              <a:defRPr sz="1890" b="1"/>
            </a:lvl5pPr>
            <a:lvl6pPr marL="2699995" indent="0">
              <a:buNone/>
              <a:defRPr sz="1890" b="1"/>
            </a:lvl6pPr>
            <a:lvl7pPr marL="3239994" indent="0">
              <a:buNone/>
              <a:defRPr sz="1890" b="1"/>
            </a:lvl7pPr>
            <a:lvl8pPr marL="3779992" indent="0">
              <a:buNone/>
              <a:defRPr sz="1890" b="1"/>
            </a:lvl8pPr>
            <a:lvl9pPr marL="4319991" indent="0">
              <a:buNone/>
              <a:defRPr sz="189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1" y="3944914"/>
            <a:ext cx="4591306" cy="58023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99058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9553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3105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719984"/>
            <a:ext cx="3483205" cy="251994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554968"/>
            <a:ext cx="5467380" cy="7674832"/>
          </a:xfrm>
        </p:spPr>
        <p:txBody>
          <a:bodyPr/>
          <a:lstStyle>
            <a:lvl1pPr>
              <a:defRPr sz="3780"/>
            </a:lvl1pPr>
            <a:lvl2pPr>
              <a:defRPr sz="3307"/>
            </a:lvl2pPr>
            <a:lvl3pPr>
              <a:defRPr sz="2835"/>
            </a:lvl3pPr>
            <a:lvl4pPr>
              <a:defRPr sz="2362"/>
            </a:lvl4pPr>
            <a:lvl5pPr>
              <a:defRPr sz="2362"/>
            </a:lvl5pPr>
            <a:lvl6pPr>
              <a:defRPr sz="2362"/>
            </a:lvl6pPr>
            <a:lvl7pPr>
              <a:defRPr sz="2362"/>
            </a:lvl7pPr>
            <a:lvl8pPr>
              <a:defRPr sz="2362"/>
            </a:lvl8pPr>
            <a:lvl9pPr>
              <a:defRPr sz="2362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3239929"/>
            <a:ext cx="3483205" cy="6002369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59799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0" y="719984"/>
            <a:ext cx="3483205" cy="2519945"/>
          </a:xfrm>
        </p:spPr>
        <p:txBody>
          <a:bodyPr anchor="b"/>
          <a:lstStyle>
            <a:lvl1pPr>
              <a:defRPr sz="378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554968"/>
            <a:ext cx="5467380" cy="7674832"/>
          </a:xfrm>
        </p:spPr>
        <p:txBody>
          <a:bodyPr anchor="t"/>
          <a:lstStyle>
            <a:lvl1pPr marL="0" indent="0">
              <a:buNone/>
              <a:defRPr sz="3780"/>
            </a:lvl1pPr>
            <a:lvl2pPr marL="539999" indent="0">
              <a:buNone/>
              <a:defRPr sz="3307"/>
            </a:lvl2pPr>
            <a:lvl3pPr marL="1079998" indent="0">
              <a:buNone/>
              <a:defRPr sz="2835"/>
            </a:lvl3pPr>
            <a:lvl4pPr marL="1619997" indent="0">
              <a:buNone/>
              <a:defRPr sz="2362"/>
            </a:lvl4pPr>
            <a:lvl5pPr marL="2159996" indent="0">
              <a:buNone/>
              <a:defRPr sz="2362"/>
            </a:lvl5pPr>
            <a:lvl6pPr marL="2699995" indent="0">
              <a:buNone/>
              <a:defRPr sz="2362"/>
            </a:lvl6pPr>
            <a:lvl7pPr marL="3239994" indent="0">
              <a:buNone/>
              <a:defRPr sz="2362"/>
            </a:lvl7pPr>
            <a:lvl8pPr marL="3779992" indent="0">
              <a:buNone/>
              <a:defRPr sz="2362"/>
            </a:lvl8pPr>
            <a:lvl9pPr marL="4319991" indent="0">
              <a:buNone/>
              <a:defRPr sz="2362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0" y="3239929"/>
            <a:ext cx="3483205" cy="6002369"/>
          </a:xfrm>
        </p:spPr>
        <p:txBody>
          <a:bodyPr/>
          <a:lstStyle>
            <a:lvl1pPr marL="0" indent="0">
              <a:buNone/>
              <a:defRPr sz="1890"/>
            </a:lvl1pPr>
            <a:lvl2pPr marL="539999" indent="0">
              <a:buNone/>
              <a:defRPr sz="1654"/>
            </a:lvl2pPr>
            <a:lvl3pPr marL="1079998" indent="0">
              <a:buNone/>
              <a:defRPr sz="1417"/>
            </a:lvl3pPr>
            <a:lvl4pPr marL="1619997" indent="0">
              <a:buNone/>
              <a:defRPr sz="1181"/>
            </a:lvl4pPr>
            <a:lvl5pPr marL="2159996" indent="0">
              <a:buNone/>
              <a:defRPr sz="1181"/>
            </a:lvl5pPr>
            <a:lvl6pPr marL="2699995" indent="0">
              <a:buNone/>
              <a:defRPr sz="1181"/>
            </a:lvl6pPr>
            <a:lvl7pPr marL="3239994" indent="0">
              <a:buNone/>
              <a:defRPr sz="1181"/>
            </a:lvl7pPr>
            <a:lvl8pPr marL="3779992" indent="0">
              <a:buNone/>
              <a:defRPr sz="1181"/>
            </a:lvl8pPr>
            <a:lvl9pPr marL="4319991" indent="0">
              <a:buNone/>
              <a:defRPr sz="118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13176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4" y="574990"/>
            <a:ext cx="9314796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4" y="2874937"/>
            <a:ext cx="9314796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10009783"/>
            <a:ext cx="242994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1A65B-E1CE-432E-9D58-C10BA8D638D0}" type="datetimeFigureOut">
              <a:rPr lang="ko-KR" altLang="en-US" smtClean="0"/>
              <a:pPr/>
              <a:t>2026-01-06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2" y="10009783"/>
            <a:ext cx="364492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2" y="10009783"/>
            <a:ext cx="2429947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1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719A7-E83F-4D39-8C68-287F56ADA02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9126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79998" rtl="0" eaLnBrk="1" latinLnBrk="1" hangingPunct="1">
        <a:lnSpc>
          <a:spcPct val="90000"/>
        </a:lnSpc>
        <a:spcBef>
          <a:spcPct val="0"/>
        </a:spcBef>
        <a:buNone/>
        <a:defRPr sz="51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9" indent="-269999" algn="l" defTabSz="1079998" rtl="0" eaLnBrk="1" latinLnBrk="1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1pPr>
      <a:lvl2pPr marL="809998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835" kern="1200">
          <a:solidFill>
            <a:schemeClr val="tx1"/>
          </a:solidFill>
          <a:latin typeface="+mn-lt"/>
          <a:ea typeface="+mn-ea"/>
          <a:cs typeface="+mn-cs"/>
        </a:defRPr>
      </a:lvl2pPr>
      <a:lvl3pPr marL="1349997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889996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429995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969994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509993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4049992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589991" indent="-269999" algn="l" defTabSz="1079998" rtl="0" eaLnBrk="1" latinLnBrk="1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1pPr>
      <a:lvl2pPr marL="539999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2pPr>
      <a:lvl3pPr marL="1079998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619997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4pPr>
      <a:lvl5pPr marL="2159996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5pPr>
      <a:lvl6pPr marL="2699995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239994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779992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319991" algn="l" defTabSz="1079998" rtl="0" eaLnBrk="1" latinLnBrk="1" hangingPunct="1"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FD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0" y="0"/>
            <a:ext cx="10799763" cy="10799763"/>
          </a:xfrm>
          <a:prstGeom prst="rect">
            <a:avLst/>
          </a:prstGeom>
          <a:solidFill>
            <a:srgbClr val="FDFD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49970" y="6358130"/>
            <a:ext cx="8099822" cy="2607442"/>
          </a:xfrm>
        </p:spPr>
        <p:txBody>
          <a:bodyPr anchor="ctr">
            <a:normAutofit/>
          </a:bodyPr>
          <a:lstStyle/>
          <a:p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김   </a:t>
            </a:r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민</a:t>
            </a:r>
            <a:r>
              <a:rPr lang="ko-KR" altLang="en-US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   </a:t>
            </a:r>
            <a:r>
              <a:rPr lang="en-US" altLang="ko-KR" sz="8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anumGothic" panose="020D0604000000000000" pitchFamily="50" charset="-127"/>
                <a:ea typeface="NanumGothic" panose="020D0604000000000000" pitchFamily="50" charset="-127"/>
              </a:rPr>
              <a:t>*</a:t>
            </a:r>
            <a:endParaRPr lang="ko-KR" altLang="en-US" sz="8000" dirty="0">
              <a:solidFill>
                <a:schemeClr val="tx1">
                  <a:lumMod val="85000"/>
                  <a:lumOff val="15000"/>
                </a:schemeClr>
              </a:solidFill>
              <a:latin typeface="NanumGothic" panose="020D0604000000000000" pitchFamily="50" charset="-127"/>
              <a:ea typeface="NanumGothic" panose="020D0604000000000000" pitchFamily="50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280451"/>
            <a:ext cx="10799763" cy="607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23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210</TotalTime>
  <Words>3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com</dc:creator>
  <cp:lastModifiedBy>서버</cp:lastModifiedBy>
  <cp:revision>30</cp:revision>
  <dcterms:created xsi:type="dcterms:W3CDTF">2024-03-14T07:13:16Z</dcterms:created>
  <dcterms:modified xsi:type="dcterms:W3CDTF">2026-01-06T02:46:51Z</dcterms:modified>
</cp:coreProperties>
</file>